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4A2C-2476-4C5B-AEE9-826E99BEE065}" type="datetimeFigureOut">
              <a:rPr lang="nl-NL" smtClean="0"/>
              <a:t>9-11-2009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282C7-8985-470E-8814-20BE396B90D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kennis.nl/Nieuws/Pages/Borsteldoetgeitengoed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Overige voorzieningen in een stal!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C000"/>
                </a:solidFill>
              </a:rPr>
              <a:t>Docent: </a:t>
            </a:r>
            <a:r>
              <a:rPr lang="nl-NL" dirty="0" err="1" smtClean="0">
                <a:solidFill>
                  <a:srgbClr val="FFC000"/>
                </a:solidFill>
              </a:rPr>
              <a:t>A.Bertram</a:t>
            </a:r>
            <a:endParaRPr lang="nl-NL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Klauwverzorging koe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Aandoeningen en afwijkingen periode 2.</a:t>
            </a:r>
          </a:p>
          <a:p>
            <a:endParaRPr lang="nl-NL" dirty="0"/>
          </a:p>
          <a:p>
            <a:r>
              <a:rPr lang="nl-NL" dirty="0" smtClean="0"/>
              <a:t>Hulp bij klauwproblemen: bekappen of voetbad!</a:t>
            </a:r>
          </a:p>
          <a:p>
            <a:endParaRPr lang="nl-NL" dirty="0"/>
          </a:p>
          <a:p>
            <a:r>
              <a:rPr lang="nl-NL" dirty="0" smtClean="0"/>
              <a:t>Zorg dat voetbad op juiste plek staat, en juiste dosering van “formaline”.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drinkwatervoorziening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nl-NL" sz="2400" dirty="0"/>
              <a:t>Melk bestaat voor bijna 90% uit water. Daarom is het niet </a:t>
            </a:r>
            <a:r>
              <a:rPr lang="nl-NL" sz="2400" dirty="0" smtClean="0"/>
              <a:t>verrassend dat </a:t>
            </a:r>
            <a:r>
              <a:rPr lang="nl-NL" sz="2400" dirty="0"/>
              <a:t>er een duidelijk direct lineair verband bestaat tussen </a:t>
            </a:r>
            <a:r>
              <a:rPr lang="nl-NL" sz="2400" dirty="0" smtClean="0"/>
              <a:t>wateropname en </a:t>
            </a:r>
            <a:r>
              <a:rPr lang="nl-NL" sz="2400" dirty="0"/>
              <a:t>melkproductie. Wanneer u uw koeien voorziet van voldoende </a:t>
            </a:r>
            <a:r>
              <a:rPr lang="nl-NL" sz="2400" dirty="0" smtClean="0"/>
              <a:t>schoon drinkwater</a:t>
            </a:r>
            <a:r>
              <a:rPr lang="nl-NL" sz="2400" dirty="0"/>
              <a:t>, zullen zij meer drinken, meer voer opnemen en daarmee </a:t>
            </a:r>
            <a:r>
              <a:rPr lang="nl-NL" sz="2400" dirty="0" smtClean="0"/>
              <a:t>een betere </a:t>
            </a:r>
            <a:r>
              <a:rPr lang="nl-NL" sz="2400" dirty="0"/>
              <a:t>basis voor een hogere melkproductie </a:t>
            </a:r>
            <a:r>
              <a:rPr lang="nl-NL" sz="2400" dirty="0" smtClean="0"/>
              <a:t>leggen. Het </a:t>
            </a:r>
            <a:r>
              <a:rPr lang="nl-NL" sz="2400" dirty="0"/>
              <a:t>klinkt eenvoudig, maar de hoeveelheid water die opgenomen </a:t>
            </a:r>
            <a:r>
              <a:rPr lang="nl-NL" sz="2400" dirty="0" smtClean="0"/>
              <a:t>wordt, is </a:t>
            </a:r>
            <a:r>
              <a:rPr lang="nl-NL" sz="2400" dirty="0"/>
              <a:t>van groot belang. Voor één kilogram opname droge stof is 5 </a:t>
            </a:r>
            <a:r>
              <a:rPr lang="nl-NL" sz="2400" dirty="0" smtClean="0"/>
              <a:t>liter water </a:t>
            </a:r>
            <a:r>
              <a:rPr lang="nl-NL" sz="2400" dirty="0"/>
              <a:t>nodig. Een koe heeft tenminste 3 liter water nodig om 1 liter </a:t>
            </a:r>
            <a:r>
              <a:rPr lang="nl-NL" sz="2400" dirty="0" smtClean="0"/>
              <a:t>melk te </a:t>
            </a:r>
            <a:r>
              <a:rPr lang="nl-NL" sz="2400" dirty="0"/>
              <a:t>produceren. Hoog productieve melkkoeien hebben daarom iedere </a:t>
            </a:r>
            <a:r>
              <a:rPr lang="nl-NL" sz="2400" dirty="0" smtClean="0"/>
              <a:t>dag meer </a:t>
            </a:r>
            <a:r>
              <a:rPr lang="nl-NL" sz="2400" dirty="0"/>
              <a:t>dan 150 liter vers, schoon water nodig! Hieraan voldoen is </a:t>
            </a:r>
            <a:r>
              <a:rPr lang="nl-NL" sz="2400" dirty="0" smtClean="0"/>
              <a:t>een schone </a:t>
            </a:r>
            <a:r>
              <a:rPr lang="nl-NL" sz="2400" dirty="0"/>
              <a:t>management taak voor iedere veehouder.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 drink een dier!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geit/koe die melk produceert zal voornamelijk na het melken behoefte hebben aan water en voedsel,</a:t>
            </a:r>
          </a:p>
          <a:p>
            <a:r>
              <a:rPr lang="nl-NL" dirty="0" smtClean="0"/>
              <a:t>Vooral ruime drinkbakken,</a:t>
            </a:r>
          </a:p>
          <a:p>
            <a:r>
              <a:rPr lang="nl-NL" dirty="0" smtClean="0"/>
              <a:t>Zorg voor optimale waterkwaliteit. Laat dit eventueel meerdere malen per jaar controleren. 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Watervoorziening afhankelijk van staltype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een grubstal&gt; individuele bakjes</a:t>
            </a:r>
          </a:p>
          <a:p>
            <a:r>
              <a:rPr lang="nl-NL" dirty="0" smtClean="0"/>
              <a:t>Groepshuisvesting&gt; waterbakken</a:t>
            </a:r>
          </a:p>
          <a:p>
            <a:endParaRPr lang="nl-NL" dirty="0"/>
          </a:p>
          <a:p>
            <a:r>
              <a:rPr lang="nl-NL" dirty="0" smtClean="0"/>
              <a:t>Weidegang&gt; schone drinkbakken!     				       waterkwaliteit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koeborstel</a:t>
            </a:r>
            <a:endParaRPr lang="nl-NL" dirty="0"/>
          </a:p>
        </p:txBody>
      </p:sp>
      <p:pic>
        <p:nvPicPr>
          <p:cNvPr id="1026" name="Picture 2" descr="C:\Documents and Settings\annie\Mijn documenten\Mijn afbeeldingen\borste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357298"/>
            <a:ext cx="4525963" cy="4525963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714884"/>
            <a:ext cx="37623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500034" y="328612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Flexibel,   roterend   of   vast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functie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borstel verbetert het welzijn van de dieren door de bloedcirculatie te stimuleren en tegelijkertijd houdt het de koeien schoon, afgeleid en rustig.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Geit borstels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http://www.biokennis.nl/Nieuws/Pages/Borsteldoetgeitengoed.aspx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Bij geiten (op dit moment) nog vooral de standaard borstels, echter steeds meer roterende of flexibele borstels. Ook in de </a:t>
            </a:r>
            <a:r>
              <a:rPr lang="nl-NL" dirty="0" err="1" smtClean="0"/>
              <a:t>geitenhouderij</a:t>
            </a:r>
            <a:r>
              <a:rPr lang="nl-NL" dirty="0" smtClean="0"/>
              <a:t> steeds meer te vinden!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Krachtvoer verstrekken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Geiten, vooral tijdens melken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err="1" smtClean="0"/>
              <a:t>d.m.v</a:t>
            </a:r>
            <a:r>
              <a:rPr lang="nl-NL" dirty="0" smtClean="0"/>
              <a:t> chip in oormerk.</a:t>
            </a:r>
          </a:p>
          <a:p>
            <a:r>
              <a:rPr lang="nl-NL" dirty="0" smtClean="0"/>
              <a:t>Koeien, vrije inloop in krachtvoerbox</a:t>
            </a:r>
          </a:p>
          <a:p>
            <a:pPr>
              <a:buNone/>
            </a:pPr>
            <a:r>
              <a:rPr lang="nl-NL" dirty="0" smtClean="0"/>
              <a:t>	</a:t>
            </a:r>
            <a:r>
              <a:rPr lang="nl-NL" dirty="0" err="1" smtClean="0"/>
              <a:t>d.m.v</a:t>
            </a:r>
            <a:r>
              <a:rPr lang="nl-NL" dirty="0" smtClean="0"/>
              <a:t> transponder.</a:t>
            </a:r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Klauwverzorging geit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geiten enige kans op rotkreupel</a:t>
            </a:r>
          </a:p>
          <a:p>
            <a:pPr>
              <a:buNone/>
            </a:pPr>
            <a:r>
              <a:rPr lang="nl-NL" dirty="0" smtClean="0"/>
              <a:t>Oorzaak: bacterie, treedt vooral op bij vochtige 	       omgeving</a:t>
            </a:r>
          </a:p>
          <a:p>
            <a:pPr>
              <a:buNone/>
            </a:pPr>
            <a:r>
              <a:rPr lang="nl-NL" dirty="0" smtClean="0"/>
              <a:t>Behandeling: los hoorn weghalen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318</Words>
  <Application>Microsoft Office PowerPoint</Application>
  <PresentationFormat>Diavoorstelling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Overige voorzieningen in een stal!</vt:lpstr>
      <vt:lpstr>drinkwatervoorziening</vt:lpstr>
      <vt:lpstr>Wanneer drink een dier!</vt:lpstr>
      <vt:lpstr>Watervoorziening afhankelijk van staltype</vt:lpstr>
      <vt:lpstr>koeborstel</vt:lpstr>
      <vt:lpstr>functie</vt:lpstr>
      <vt:lpstr>Geit borstels</vt:lpstr>
      <vt:lpstr>Krachtvoer verstrekken</vt:lpstr>
      <vt:lpstr>Klauwverzorging geit</vt:lpstr>
      <vt:lpstr>Klauwverzorging koe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Overige voorzieningen in een stal!</dc:title>
  <dc:creator>annie</dc:creator>
  <cp:lastModifiedBy>annie</cp:lastModifiedBy>
  <cp:revision>11</cp:revision>
  <dcterms:created xsi:type="dcterms:W3CDTF">2009-11-09T19:11:55Z</dcterms:created>
  <dcterms:modified xsi:type="dcterms:W3CDTF">2009-11-09T21:00:11Z</dcterms:modified>
</cp:coreProperties>
</file>